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70FFB-C13D-4EDE-ACB9-7D8E0E641139}" v="326" dt="2022-04-22T08:40:58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Fidani" userId="855c983f-d6c9-4623-8bba-6029f8913254" providerId="ADAL" clId="{C0270FFB-C13D-4EDE-ACB9-7D8E0E641139}"/>
    <pc:docChg chg="modSld">
      <pc:chgData name="Jessica Fidani" userId="855c983f-d6c9-4623-8bba-6029f8913254" providerId="ADAL" clId="{C0270FFB-C13D-4EDE-ACB9-7D8E0E641139}" dt="2022-04-22T08:41:00.711" v="338" actId="1076"/>
      <pc:docMkLst>
        <pc:docMk/>
      </pc:docMkLst>
      <pc:sldChg chg="addSp modSp mod modAnim">
        <pc:chgData name="Jessica Fidani" userId="855c983f-d6c9-4623-8bba-6029f8913254" providerId="ADAL" clId="{C0270FFB-C13D-4EDE-ACB9-7D8E0E641139}" dt="2022-04-22T08:41:00.711" v="338" actId="1076"/>
        <pc:sldMkLst>
          <pc:docMk/>
          <pc:sldMk cId="3758243797" sldId="258"/>
        </pc:sldMkLst>
        <pc:spChg chg="mod">
          <ac:chgData name="Jessica Fidani" userId="855c983f-d6c9-4623-8bba-6029f8913254" providerId="ADAL" clId="{C0270FFB-C13D-4EDE-ACB9-7D8E0E641139}" dt="2022-04-22T08:37:14.168" v="164" actId="1076"/>
          <ac:spMkLst>
            <pc:docMk/>
            <pc:sldMk cId="3758243797" sldId="258"/>
            <ac:spMk id="3" creationId="{3C383A51-F3BD-4A31-81C5-81D7FDD9822D}"/>
          </ac:spMkLst>
        </pc:spChg>
        <pc:spChg chg="mod">
          <ac:chgData name="Jessica Fidani" userId="855c983f-d6c9-4623-8bba-6029f8913254" providerId="ADAL" clId="{C0270FFB-C13D-4EDE-ACB9-7D8E0E641139}" dt="2022-04-22T08:40:58.096" v="337" actId="20577"/>
          <ac:spMkLst>
            <pc:docMk/>
            <pc:sldMk cId="3758243797" sldId="258"/>
            <ac:spMk id="34" creationId="{A219AE4E-E715-41D9-88DF-C204D74360FF}"/>
          </ac:spMkLst>
        </pc:spChg>
        <pc:picChg chg="add mod">
          <ac:chgData name="Jessica Fidani" userId="855c983f-d6c9-4623-8bba-6029f8913254" providerId="ADAL" clId="{C0270FFB-C13D-4EDE-ACB9-7D8E0E641139}" dt="2022-04-22T08:41:00.711" v="338" actId="1076"/>
          <ac:picMkLst>
            <pc:docMk/>
            <pc:sldMk cId="3758243797" sldId="258"/>
            <ac:picMk id="8" creationId="{E042041F-34EC-4C37-9528-C30DEC4AD1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38DA16-B7C9-433A-8E2C-82AD2F18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EC4C27E-DA52-4E76-B187-AB7725D4B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BE24818-7CB1-4AF6-9973-E16FD33D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D83849B-B406-4147-A3B0-0C679919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6EC7052-4A84-49E2-A958-4A079364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473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A72CA92-3DEA-4979-BDEB-407457A0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572B81FB-F79A-41F0-8362-27DCB3340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5888BB-97EE-46F9-81D1-F82D5D469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E5A586C-D2BD-49AF-BD58-1776A08B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BFB333B-5D70-4569-B780-DFF9E1CF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56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5D9DF34-43C7-4271-B490-0AF86D857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04E1A0F-236F-4002-A1A3-B51E1E010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34741D-9588-4B23-9120-A73D185DE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AA435C2-08FE-47FA-BBC3-C58A200D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56E9659-36DA-4D12-B2C6-D77E6FE8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534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55A457F-01B7-4B72-A978-ADFB32D5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4DC3EB-2AC5-46BC-BE3D-B7CB4D117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6C83C4E-8520-4C6F-B490-CB2CF56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BE346CE-4003-4884-9DC1-D32ACA4C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7514C6D-68F0-4355-8DD0-7BE56F92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418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362734-F103-4F49-B16D-9B9DEF6A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40D434B-D3F5-4384-BB5A-36FE9723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E291F9C-2E46-4D11-ABE1-00E6EA0C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30A25D0-9F59-46D4-9460-2F651CC5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DA5EDB-1C80-44FD-ACE5-2E3DC978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85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226DA6-F10A-446A-AC05-1D3735F2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5B0754-8A57-464C-845E-056527D31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72B24F-480D-400A-B6C9-C1CDD32C7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4A328D7-0F0C-4DE2-92E4-3AD71C50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5CA855B-3F3E-49F1-B634-F14EE199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E6BC273-0020-4942-9871-46FBA7D7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2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C0A7E7-4399-43BC-A274-9BBB81AA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2311547-74C0-4D4B-ACB4-B9E5D08AB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C7BADBB-D509-4641-B144-1911984D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CEAAB5E-D70D-4BC8-A51B-A46F7C1A4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C9C8568-69E0-4A87-B7D9-DD50F9109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1E6E37D-1F97-4B11-B22C-5B31C5A8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6B0B17C-39DB-4C75-94DC-BB58D888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CD11F4C-13E3-4A7D-B278-55559044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400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E97F8-6A08-4EA8-A054-8A25EFD6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2366797-A557-4646-8F32-61B22254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865DE5-900A-4A02-8B0F-7C931773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9EE04E1F-A054-454A-9E0E-367BCCA7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35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136F369-97AF-44E0-B679-FD91757F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2DCE791C-74CB-4A60-A8C6-74A94E32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FAE2D21-1923-416C-81C1-90764402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852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9B0B0CC-1655-4EDD-A36C-D6D94283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B32D8F-C94F-40E6-82B4-A688B27C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BE0C05A-D1F2-48F6-B2B7-EE33D0E3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50FCEF3B-B30D-4BCC-BD87-AD28F40AD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E5A2FA8-34BA-4EE1-8345-023353B7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55A3ABF-50E4-465F-BB6C-ED89049F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846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81A6F24-F492-424F-898D-2B3DFA35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BA51FC9-FB11-42F2-9C06-06BE2F048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0B4807F-4989-457B-8310-67AF462C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1D2DB55-75D0-4798-8B68-1E424725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7E03478-3D03-4FED-9534-5EA12A8B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A449209-C955-411E-9E32-C334A8B7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616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CBFEE14-5B71-401D-899D-A46D47B8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6FAB6D7-7B44-41D5-A1EE-F878F86E3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3DDE032-926B-445F-BC73-E816903EC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3E680-3684-4E6E-8B1F-AC63FF63A600}" type="datetimeFigureOut">
              <a:rPr lang="sv-SE" smtClean="0"/>
              <a:t>2022-04-22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4A4FEE1-8023-4F94-90DC-F841193C3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1BCECC1-FFA8-4291-B49C-9559E7880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87FC-4716-4907-AFC3-75E9BBFEF6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945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05D8D6C-7C07-4DE2-8553-45FBFF29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-41752"/>
            <a:ext cx="3629555" cy="1889135"/>
          </a:xfrm>
        </p:spPr>
        <p:txBody>
          <a:bodyPr anchor="b">
            <a:normAutofit/>
          </a:bodyPr>
          <a:lstStyle/>
          <a:p>
            <a:r>
              <a:rPr lang="sv-SE" sz="3700" b="1" dirty="0"/>
              <a:t>Världsboksveckan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1EC824-D31D-45E6-BC7E-9136B916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842" y="1235646"/>
            <a:ext cx="3629555" cy="29873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sz="1800" dirty="0"/>
          </a:p>
          <a:p>
            <a:pPr marL="0" indent="0">
              <a:buNone/>
            </a:pPr>
            <a:endParaRPr lang="sv-SE" sz="1800" dirty="0"/>
          </a:p>
          <a:p>
            <a:pPr marL="0" indent="0">
              <a:buNone/>
            </a:pPr>
            <a:r>
              <a:rPr lang="sv-SE" sz="1800" dirty="0"/>
              <a:t>Kommer du ihåg att vi under hösten och vår läsresa mellanlandade i Pakistan? Där mötte vi </a:t>
            </a:r>
            <a:r>
              <a:rPr lang="sv-SE" sz="1800" dirty="0" err="1"/>
              <a:t>Malala</a:t>
            </a:r>
            <a:r>
              <a:rPr lang="sv-SE" sz="1800" dirty="0"/>
              <a:t> som berättade för oss att…</a:t>
            </a:r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E7F5F039-F4EE-4680-9C54-CD3C0CFD0B6C}"/>
              </a:ext>
            </a:extLst>
          </p:cNvPr>
          <p:cNvGrpSpPr/>
          <p:nvPr/>
        </p:nvGrpSpPr>
        <p:grpSpPr>
          <a:xfrm>
            <a:off x="6345982" y="417532"/>
            <a:ext cx="5413664" cy="5058020"/>
            <a:chOff x="6385648" y="671883"/>
            <a:chExt cx="5155073" cy="4761027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BD85B8C7-C9B5-4DE1-A0D8-0393DC895BA2}"/>
                </a:ext>
              </a:extLst>
            </p:cNvPr>
            <p:cNvSpPr/>
            <p:nvPr/>
          </p:nvSpPr>
          <p:spPr>
            <a:xfrm>
              <a:off x="6385648" y="671883"/>
              <a:ext cx="5155073" cy="47610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21304719"/>
                </a:avLst>
              </a:prstTxWarp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sv-SE" sz="5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Hela </a:t>
              </a:r>
              <a:r>
                <a:rPr lang="sv-SE" sz="5000" b="0" cap="none" spc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Ålsten</a:t>
              </a:r>
              <a:r>
                <a:rPr lang="sv-SE" sz="5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Läser </a:t>
              </a:r>
            </a:p>
          </p:txBody>
        </p:sp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E68406E6-0F7D-49BC-9EA5-C11E0B2D1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768" y="1425090"/>
              <a:ext cx="3614861" cy="3627485"/>
            </a:xfrm>
            <a:prstGeom prst="rect">
              <a:avLst/>
            </a:prstGeom>
          </p:spPr>
        </p:pic>
      </p:grpSp>
      <p:pic>
        <p:nvPicPr>
          <p:cNvPr id="22" name="Picture 2" descr="Jag är Malala - Wikiwand">
            <a:extLst>
              <a:ext uri="{FF2B5EF4-FFF2-40B4-BE49-F238E27FC236}">
                <a16:creationId xmlns:a16="http://schemas.microsoft.com/office/drawing/2014/main" id="{D71DC7AE-6FB7-4884-AB12-861F2FF4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85" y="3803057"/>
            <a:ext cx="1852913" cy="18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ratbubbla: rektangel med rundade hörn 22">
            <a:extLst>
              <a:ext uri="{FF2B5EF4-FFF2-40B4-BE49-F238E27FC236}">
                <a16:creationId xmlns:a16="http://schemas.microsoft.com/office/drawing/2014/main" id="{CD3AEA6A-36F3-4AAB-B18E-32F7206D407B}"/>
              </a:ext>
            </a:extLst>
          </p:cNvPr>
          <p:cNvSpPr/>
          <p:nvPr/>
        </p:nvSpPr>
        <p:spPr>
          <a:xfrm>
            <a:off x="3425735" y="3187327"/>
            <a:ext cx="2920247" cy="2468643"/>
          </a:xfrm>
          <a:prstGeom prst="wedgeRoundRectCallout">
            <a:avLst>
              <a:gd name="adj1" fmla="val -74426"/>
              <a:gd name="adj2" fmla="val 1455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A01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3200" b="1" dirty="0">
                <a:solidFill>
                  <a:schemeClr val="tx1"/>
                </a:solidFill>
              </a:rPr>
              <a:t>”Ett barn, en lärare, en bok, en penna, kan förändra världen.”</a:t>
            </a:r>
          </a:p>
        </p:txBody>
      </p:sp>
    </p:spTree>
    <p:extLst>
      <p:ext uri="{BB962C8B-B14F-4D97-AF65-F5344CB8AC3E}">
        <p14:creationId xmlns:p14="http://schemas.microsoft.com/office/powerpoint/2010/main" val="14231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2DF893D-BF16-4D3F-BCAB-D52132B3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139" y="-4381"/>
            <a:ext cx="3629555" cy="1889135"/>
          </a:xfrm>
        </p:spPr>
        <p:txBody>
          <a:bodyPr anchor="b">
            <a:normAutofit/>
          </a:bodyPr>
          <a:lstStyle/>
          <a:p>
            <a:r>
              <a:rPr lang="sv-SE" sz="3700" b="1" dirty="0"/>
              <a:t>Världsboksveckan</a:t>
            </a:r>
            <a:endParaRPr lang="sv-SE" sz="37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C383A51-F3BD-4A31-81C5-81D7FDD98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49" y="1632054"/>
            <a:ext cx="4108606" cy="38068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r>
              <a:rPr lang="sv-SE" sz="2400" dirty="0"/>
              <a:t>Men alla barn har inte alltid tillgång till en penna, en bok eller en lärare, särskilt om man plötsligt behöver fly från det tryggaste man vet, sitt hem…</a:t>
            </a:r>
          </a:p>
          <a:p>
            <a:pPr marL="0" indent="0">
              <a:buNone/>
            </a:pPr>
            <a:endParaRPr lang="sv-SE" sz="2400" dirty="0"/>
          </a:p>
          <a:p>
            <a:pPr marL="0" indent="0">
              <a:buNone/>
            </a:pPr>
            <a:endParaRPr lang="sv-SE" sz="2400" dirty="0"/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60280E0F-C9D6-49A7-88AB-49EC6611E28D}"/>
              </a:ext>
            </a:extLst>
          </p:cNvPr>
          <p:cNvGrpSpPr/>
          <p:nvPr/>
        </p:nvGrpSpPr>
        <p:grpSpPr>
          <a:xfrm>
            <a:off x="641143" y="4218239"/>
            <a:ext cx="2806908" cy="2441417"/>
            <a:chOff x="6385648" y="671883"/>
            <a:chExt cx="5155073" cy="4761027"/>
          </a:xfrm>
        </p:grpSpPr>
        <p:sp>
          <p:nvSpPr>
            <p:cNvPr id="29" name="Rektangel 28">
              <a:extLst>
                <a:ext uri="{FF2B5EF4-FFF2-40B4-BE49-F238E27FC236}">
                  <a16:creationId xmlns:a16="http://schemas.microsoft.com/office/drawing/2014/main" id="{A687C30B-04EA-46D1-9BC8-310100707CEB}"/>
                </a:ext>
              </a:extLst>
            </p:cNvPr>
            <p:cNvSpPr/>
            <p:nvPr/>
          </p:nvSpPr>
          <p:spPr>
            <a:xfrm>
              <a:off x="6385648" y="671883"/>
              <a:ext cx="5155073" cy="47610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21304719"/>
                </a:avLst>
              </a:prstTxWarp>
              <a:normAutofit/>
            </a:bodyPr>
            <a:lstStyle/>
            <a:p>
              <a:pPr algn="ctr">
                <a:spcAft>
                  <a:spcPts val="600"/>
                </a:spcAft>
              </a:pPr>
              <a:r>
                <a:rPr lang="sv-SE" sz="5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Hela </a:t>
              </a:r>
              <a:r>
                <a:rPr lang="sv-SE" sz="5000" b="0" cap="none" spc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Ålsten</a:t>
              </a:r>
              <a:r>
                <a:rPr lang="sv-SE" sz="50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Läser </a:t>
              </a:r>
            </a:p>
          </p:txBody>
        </p:sp>
        <p:pic>
          <p:nvPicPr>
            <p:cNvPr id="33" name="Bildobjekt 32">
              <a:extLst>
                <a:ext uri="{FF2B5EF4-FFF2-40B4-BE49-F238E27FC236}">
                  <a16:creationId xmlns:a16="http://schemas.microsoft.com/office/drawing/2014/main" id="{BA423EE3-9866-4739-A212-13873CF1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9768" y="1425090"/>
              <a:ext cx="3614861" cy="3627485"/>
            </a:xfrm>
            <a:prstGeom prst="rect">
              <a:avLst/>
            </a:prstGeom>
          </p:spPr>
        </p:pic>
      </p:grpSp>
      <p:sp>
        <p:nvSpPr>
          <p:cNvPr id="34" name="textruta 33">
            <a:extLst>
              <a:ext uri="{FF2B5EF4-FFF2-40B4-BE49-F238E27FC236}">
                <a16:creationId xmlns:a16="http://schemas.microsoft.com/office/drawing/2014/main" id="{A219AE4E-E715-41D9-88DF-C204D74360FF}"/>
              </a:ext>
            </a:extLst>
          </p:cNvPr>
          <p:cNvSpPr txBox="1"/>
          <p:nvPr/>
        </p:nvSpPr>
        <p:spPr>
          <a:xfrm>
            <a:off x="5451181" y="1197283"/>
            <a:ext cx="437332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3600" b="1" u="sng" dirty="0">
                <a:highlight>
                  <a:srgbClr val="00FFFF"/>
                </a:highlight>
              </a:rPr>
              <a:t>UPPDRAG 1 </a:t>
            </a:r>
          </a:p>
          <a:p>
            <a:pPr marL="0" indent="0">
              <a:buNone/>
            </a:pPr>
            <a:r>
              <a:rPr lang="sv-SE" sz="3200" dirty="0">
                <a:highlight>
                  <a:srgbClr val="00FFFF"/>
                </a:highlight>
              </a:rPr>
              <a:t>Rektor Cecilia har lämnat en hälsning till alla klasser... Lyssna med en lärare. </a:t>
            </a:r>
          </a:p>
          <a:p>
            <a:pPr marL="0" indent="0">
              <a:buNone/>
            </a:pPr>
            <a:endParaRPr lang="sv-SE" sz="3600" dirty="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sv-SE" sz="3600" dirty="0">
              <a:highlight>
                <a:srgbClr val="00FFFF"/>
              </a:highlight>
            </a:endParaRPr>
          </a:p>
        </p:txBody>
      </p:sp>
      <p:pic>
        <p:nvPicPr>
          <p:cNvPr id="8" name="IMG_7317 (1)">
            <a:hlinkClick r:id="" action="ppaction://media"/>
            <a:extLst>
              <a:ext uri="{FF2B5EF4-FFF2-40B4-BE49-F238E27FC236}">
                <a16:creationId xmlns:a16="http://schemas.microsoft.com/office/drawing/2014/main" id="{E042041F-34EC-4C37-9528-C30DEC4AD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45362" y="2436952"/>
            <a:ext cx="1887238" cy="33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34" grpId="0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99B9B79507364418CF1A3443EBB8F9A" ma:contentTypeVersion="15" ma:contentTypeDescription="Skapa ett nytt dokument." ma:contentTypeScope="" ma:versionID="01663c209b5f8a275c15637bb38204cd">
  <xsd:schema xmlns:xsd="http://www.w3.org/2001/XMLSchema" xmlns:xs="http://www.w3.org/2001/XMLSchema" xmlns:p="http://schemas.microsoft.com/office/2006/metadata/properties" xmlns:ns1="http://schemas.microsoft.com/sharepoint/v3" xmlns:ns3="3940d9cc-bef9-40f6-bcbb-dad75e05657d" xmlns:ns4="d2e10076-f89b-4eda-9ca9-f8c08d52b82e" targetNamespace="http://schemas.microsoft.com/office/2006/metadata/properties" ma:root="true" ma:fieldsID="270adce961a9c2cd8faa7596c2aaf1a4" ns1:_="" ns3:_="" ns4:_="">
    <xsd:import namespace="http://schemas.microsoft.com/sharepoint/v3"/>
    <xsd:import namespace="3940d9cc-bef9-40f6-bcbb-dad75e05657d"/>
    <xsd:import namespace="d2e10076-f89b-4eda-9ca9-f8c08d52b8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Egenskaper för enhetlig efterlevnadsprincip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Gränssnittsåtgärd för enhetlig efterlevnadsprincip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0d9cc-bef9-40f6-bcbb-dad75e0565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10076-f89b-4eda-9ca9-f8c08d52b8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12D1969-8E31-4334-9732-E12A46220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940d9cc-bef9-40f6-bcbb-dad75e05657d"/>
    <ds:schemaRef ds:uri="d2e10076-f89b-4eda-9ca9-f8c08d52b8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4A3003-2E33-434E-BC8F-D2EF9E9BE3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EF94D-4A6C-45DD-B1ED-6B0A60835F21}">
  <ds:schemaRefs>
    <ds:schemaRef ds:uri="http://schemas.microsoft.com/sharepoint/v3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2e10076-f89b-4eda-9ca9-f8c08d52b82e"/>
    <ds:schemaRef ds:uri="3940d9cc-bef9-40f6-bcbb-dad75e05657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98</Words>
  <Application>Microsoft Office PowerPoint</Application>
  <PresentationFormat>Bredbild</PresentationFormat>
  <Paragraphs>12</Paragraphs>
  <Slides>2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Office-tema</vt:lpstr>
      <vt:lpstr>Världsboksveckan</vt:lpstr>
      <vt:lpstr>Världsboksveckan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Världsboksveckan</dc:title>
  <dc:creator>Jessica Fidani</dc:creator>
  <cp:lastModifiedBy>Jessica Fidani</cp:lastModifiedBy>
  <cp:revision>1</cp:revision>
  <dcterms:created xsi:type="dcterms:W3CDTF">2022-04-22T08:01:36Z</dcterms:created>
  <dcterms:modified xsi:type="dcterms:W3CDTF">2022-04-22T08:41:06Z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0x010100999B9B79507364418CF1A3443EBB8F9A</vt:lpwstr>
  </property>
</Properties>
</file>